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6" r:id="rId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25693"/>
    <a:srgbClr val="922E62"/>
    <a:srgbClr val="E3D90D"/>
    <a:srgbClr val="4CEB13"/>
    <a:srgbClr val="0066FF"/>
    <a:srgbClr val="9BBB5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8" autoAdjust="0"/>
    <p:restoredTop sz="84762" autoAdjust="0"/>
  </p:normalViewPr>
  <p:slideViewPr>
    <p:cSldViewPr>
      <p:cViewPr>
        <p:scale>
          <a:sx n="100" d="100"/>
          <a:sy n="100" d="100"/>
        </p:scale>
        <p:origin x="754" y="18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fld id="{F5FD1021-7717-475E-9D14-E0DDA5323113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Arial" charset="0"/>
              </a:defRPr>
            </a:lvl1pPr>
          </a:lstStyle>
          <a:p>
            <a:pPr>
              <a:defRPr/>
            </a:pPr>
            <a:fld id="{9E12A06B-7C1C-434A-AE11-F1D0AA3EB6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711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EB5404E-A3F0-49EF-97C7-DD91034EC029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30F6BA9-660B-40CA-B6B4-605EC7BA8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762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D58BF-AF9B-4E40-B254-5C5CF2460275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50B3A-6FCF-421C-915F-8DB5A3C36E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954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0F5C-F07F-4E1F-8F92-A4CC0033F28E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393F-9B63-4C45-B15C-1C665FF2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38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A4432-F7F2-46F9-847F-B479992B3BA2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9343-33DF-4FE4-92E2-1B16D6C5A7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132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8C346-34E5-4234-9EC9-542F05C6B7BB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AD555-A447-453D-B6BE-7427478A2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69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F0DB7-5246-4A59-8854-E2080D18B08E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EF637-DE2C-4A30-9280-48C16271C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5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DCDC0-0CC9-4216-9FD3-655ABF9B047D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413A-8191-40F3-BF83-E296EEC49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69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46FF5-36BD-428C-A52B-8A29BA998012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56B36-95AC-48A1-8E22-6431E6D5DC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33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69C85-D49B-4579-9C16-F7F408333720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145EF-3063-4A6E-9C5A-E3CCB29242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208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0FE50-AB34-43F3-BB35-EB1DF8BA566B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709F9-2B1B-403F-B739-FD58E3AA82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9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79430-CE63-4C67-A7BC-68E21019435B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6DC15-9BAC-4D6E-BB0F-B30154C409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97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CC774-F5D7-4BB8-8894-572841B846D0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06C2E-1ABE-4EA5-8307-3A3EAA84D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9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67767-95FB-4693-BEB2-D88D0A6DEA3A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D3A6-6C45-48B4-9690-457367BD22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8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C9904A4-4E11-475C-976C-4F42D4F23557}" type="datetime1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AF37150-9B7B-40BF-83EA-2B5569345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42875"/>
            <a:ext cx="8715375" cy="650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428625" y="214313"/>
            <a:ext cx="8424863" cy="15700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Основные показатели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бюджета муниципального района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на 2019 год и плановый период 2020 и 2021 годов,  рублей</a:t>
            </a: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8910638" y="0"/>
            <a:ext cx="2333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700" b="1"/>
              <a:t>1</a:t>
            </a:r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179388" y="722313"/>
            <a:ext cx="8785225" cy="366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endParaRPr lang="ru-RU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4102" name="Group 70"/>
          <p:cNvGraphicFramePr>
            <a:graphicFrameLocks noGrp="1"/>
          </p:cNvGraphicFramePr>
          <p:nvPr/>
        </p:nvGraphicFramePr>
        <p:xfrm>
          <a:off x="285720" y="2857496"/>
          <a:ext cx="6086480" cy="4168770"/>
        </p:xfrm>
        <a:graphic>
          <a:graphicData uri="http://schemas.openxmlformats.org/drawingml/2006/table">
            <a:tbl>
              <a:tblPr/>
              <a:tblGrid>
                <a:gridCol w="338077"/>
                <a:gridCol w="1519311"/>
                <a:gridCol w="1708812"/>
                <a:gridCol w="1728192"/>
                <a:gridCol w="792088"/>
              </a:tblGrid>
              <a:tr h="759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Отчет за  2018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2019 год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роста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5609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156 323 980,85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2" marR="68582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191 377 000,00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122,42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7801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203 773 759,84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280 340 739,21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137,57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544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доходы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360 097 740,72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471 717 739,21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131,00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4356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расходы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366 833 367,49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476 847 940,21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130,00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  <a:tr h="52885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- 6 735 626,77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itchFamily="34" charset="0"/>
                          <a:cs typeface="Times New Roman" pitchFamily="18" charset="0"/>
                        </a:rPr>
                        <a:t>- 5 130 201,00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68582" marR="68582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rgbClr val="9AB5E4">
                            <a:alpha val="34000"/>
                          </a:srgbClr>
                        </a:gs>
                        <a:gs pos="50000">
                          <a:srgbClr val="C2D1ED"/>
                        </a:gs>
                        <a:gs pos="100000">
                          <a:srgbClr val="E1E8F5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28625" y="1500188"/>
            <a:ext cx="8496300" cy="0"/>
          </a:xfrm>
          <a:prstGeom prst="line">
            <a:avLst/>
          </a:prstGeom>
          <a:noFill/>
          <a:ln w="47625" cmpd="dbl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16262</TotalTime>
  <Words>93</Words>
  <Application>Microsoft Office PowerPoint</Application>
  <PresentationFormat>Экран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Bookman Old Style</vt:lpstr>
      <vt:lpstr>Тема Office</vt:lpstr>
      <vt:lpstr>Презентация PowerPoint</vt:lpstr>
    </vt:vector>
  </TitlesOfParts>
  <Company>df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Лось</dc:creator>
  <cp:lastModifiedBy>Adm</cp:lastModifiedBy>
  <cp:revision>1861</cp:revision>
  <cp:lastPrinted>2014-05-22T08:02:27Z</cp:lastPrinted>
  <dcterms:created xsi:type="dcterms:W3CDTF">2010-07-02T14:14:42Z</dcterms:created>
  <dcterms:modified xsi:type="dcterms:W3CDTF">2019-04-24T05:00:49Z</dcterms:modified>
</cp:coreProperties>
</file>