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7" r:id="rId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25693"/>
    <a:srgbClr val="922E62"/>
    <a:srgbClr val="E3D90D"/>
    <a:srgbClr val="4CEB13"/>
    <a:srgbClr val="0066FF"/>
    <a:srgbClr val="9BBB5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8" autoAdjust="0"/>
    <p:restoredTop sz="84762" autoAdjust="0"/>
  </p:normalViewPr>
  <p:slideViewPr>
    <p:cSldViewPr>
      <p:cViewPr>
        <p:scale>
          <a:sx n="100" d="100"/>
          <a:sy n="100" d="100"/>
        </p:scale>
        <p:origin x="7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Arial" charset="0"/>
              </a:defRPr>
            </a:lvl1pPr>
          </a:lstStyle>
          <a:p>
            <a:pPr>
              <a:defRPr/>
            </a:pPr>
            <a:fld id="{1091BEBA-3A2B-414F-864B-465A68C28A42}" type="datetimeFigureOut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Arial" charset="0"/>
              </a:defRPr>
            </a:lvl1pPr>
          </a:lstStyle>
          <a:p>
            <a:pPr>
              <a:defRPr/>
            </a:pPr>
            <a:fld id="{CB1E9BC8-D836-45DF-BFBE-199DCD8B57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173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FC703C6-9556-4561-96D3-4EBA284EEA80}" type="datetimeFigureOut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D9132F3-2A5B-4B70-9EF9-7B708BFBF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165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4C1C94-2072-4A30-A180-A10139DDC06E}" type="slidenum">
              <a:rPr lang="ru-RU" smtClean="0">
                <a:latin typeface="Calibri" pitchFamily="34" charset="0"/>
              </a:rPr>
              <a:pPr eaLnBrk="1" hangingPunct="1"/>
              <a:t>1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AEE3-184B-4EA7-9B7D-428C91B268D3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39171-2027-4B41-93BB-8B770E4494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05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856AC-0C3C-4D0D-99F0-7ABCD12A4F40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94960-CE33-4E59-9F20-17BA38985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336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595DF-1BB6-4C6D-8BF9-72339E8442AF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DA30B-6F74-4706-86F0-D6AC2E2DB2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545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6841-458E-4CA8-A216-830A025323C6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D90AA-F8A5-4E97-940B-814E193079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98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C4F34-48C3-4588-9756-4060E9D2C542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B4F0A-985E-48AE-9CB1-B2B74D1C3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04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9CA34-6256-4795-B0E2-C1E5AE1572F9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D1DBD-3218-4052-9B4A-4199CC41D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8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4D602-19E1-47C1-A0BC-4C6E6EFED77E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BD91F-70EC-4C81-B39D-9B0E68EC82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94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57DE9-BCCF-4871-BFF3-BA3F6324CC2E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6D353-59C0-4625-B9D4-47827ED1D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51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F0C0E-AE1C-4065-8157-7D9B5FC6D31A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1A24-EB2D-4BCF-9F6C-40EB7DB52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74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71BC6-8A52-4991-B398-DF09C922E257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99E89-C278-4F2C-981D-41DF54312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9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F3346-8004-49BC-9564-3B6D75CB08C0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E032E-4627-4B4A-BDCA-4C5232646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80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70667-C673-4E46-9BBC-034F3D41A078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D1BD1-6095-4B98-AD1A-562337CA17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7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E147404-4141-41C9-8331-E2F54D21DE54}" type="datetime1">
              <a:rPr lang="ru-RU"/>
              <a:pPr>
                <a:defRPr/>
              </a:pPr>
              <a:t>26.06.2020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FE47C1C-08E2-4559-939E-80965B73F1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42875"/>
            <a:ext cx="8715375" cy="650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28625" y="214313"/>
            <a:ext cx="8424863" cy="15700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Основные показатели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бюджета муниципального района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на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20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20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год и плановый период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202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1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и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202</a:t>
            </a:r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годов, 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рублей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700" b="1"/>
              <a:t>1</a:t>
            </a:r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179388" y="722313"/>
            <a:ext cx="878522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4102" name="Group 70"/>
          <p:cNvGraphicFramePr>
            <a:graphicFrameLocks noGrp="1"/>
          </p:cNvGraphicFramePr>
          <p:nvPr/>
        </p:nvGraphicFramePr>
        <p:xfrm>
          <a:off x="285750" y="2636912"/>
          <a:ext cx="8390736" cy="4162637"/>
        </p:xfrm>
        <a:graphic>
          <a:graphicData uri="http://schemas.openxmlformats.org/drawingml/2006/table">
            <a:tbl>
              <a:tblPr/>
              <a:tblGrid>
                <a:gridCol w="338077"/>
                <a:gridCol w="1519311"/>
                <a:gridCol w="2140860"/>
                <a:gridCol w="2088232"/>
                <a:gridCol w="2304256"/>
              </a:tblGrid>
              <a:tr h="6756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Отчет за  201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20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роста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857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62  116  283,96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219  218  940,00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135,22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694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341  779  312,32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325  237  814,96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95,16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4840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доходы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503  895  596,28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544  456  754,96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108,05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3875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492  589  829,24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544  944  066,47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110,63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9015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+ 11  305  767,04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-  487  311,51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428625" y="1500188"/>
            <a:ext cx="8496300" cy="0"/>
          </a:xfrm>
          <a:prstGeom prst="line">
            <a:avLst/>
          </a:prstGeom>
          <a:noFill/>
          <a:ln w="47625" cmpd="dbl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16262</TotalTime>
  <Words>101</Words>
  <Application>Microsoft Office PowerPoint</Application>
  <PresentationFormat>Экран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Bookman Old Style</vt:lpstr>
      <vt:lpstr>Тема Office</vt:lpstr>
      <vt:lpstr>Презентация PowerPoint</vt:lpstr>
    </vt:vector>
  </TitlesOfParts>
  <Company>df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Лось</dc:creator>
  <cp:lastModifiedBy>Adm</cp:lastModifiedBy>
  <cp:revision>1862</cp:revision>
  <cp:lastPrinted>2014-05-22T08:02:27Z</cp:lastPrinted>
  <dcterms:created xsi:type="dcterms:W3CDTF">2010-07-02T14:14:42Z</dcterms:created>
  <dcterms:modified xsi:type="dcterms:W3CDTF">2020-06-26T06:43:07Z</dcterms:modified>
</cp:coreProperties>
</file>